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FB2E-048F-4D56-ADA8-E284E63E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772B2-A65C-4B1C-B9A8-73E446B3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DBFD-E062-491E-8F20-9BA8030B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7953-813D-4D71-A9BE-1A6CA1F0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D1E31-E9A0-4A43-B817-8146DDE1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DDA5-B8F3-46C6-9A86-69847779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20649-1175-41DC-93D0-DDA224B9C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E4DE-B575-48CF-8D51-221B8670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8B57-0D82-443D-BDB6-64D597D0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AEA1-25EF-43C2-A130-CA59135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887AF-F883-4B92-AFE8-6B63EE014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77CCB-EAD1-4C04-8447-B4B72DFBD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046C-DC29-4D53-B2A1-0B16DC46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29C6C-89D5-4735-9842-1E5A72DB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AD92-CEC3-46AC-82E7-E91A0538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E507-F409-4601-8E83-6CA83BA2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7C6B-D1DA-4413-8327-2874E03B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3602-3F1B-4C57-9F74-4D07FEF5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6AA7-5B20-46DB-9DEA-C798EA11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6A610-3D40-40B0-802C-2E50C1B3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2997-6CCA-47EF-8CE5-826B1129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287CC-663A-49D7-8ED1-4E646B7D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BBC44-53C9-43BB-8DF0-9FF9804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C663-0D4F-4455-91D1-62543923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B66C-B788-4733-867A-0E16C12E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1491-E077-48DC-9A31-FE6F64EB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13C2-9BF6-4293-8FCB-AE4C92543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3D2D2-6ED4-4C07-8FAE-DED2F3C62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0287-435A-4977-A359-61D4CEA3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E58E-E1D8-41E2-933D-86185BED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C101B-4DD2-41F1-8695-2CFC5CF5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976C-0708-4696-A24E-84744C3E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82DC2-5B7E-4281-A1E0-632CE2393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F4C4A-DBF5-4EF0-9E5A-41D0FC73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5E41A-4381-464E-8B66-053FE1102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39671-B51A-431B-8DC3-24EE15DA7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B548-AAF8-4442-A894-86314948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CD720-7D2D-4283-B3DF-3EBEB944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5C579-EF0E-4C34-ACC9-6CC3AB02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5D30-D286-452D-A168-A99BE213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ADE2F-0B7A-473E-98A4-55A19F99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1760F-949D-45E2-B045-A9496FA1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00C50-EF10-4027-8DFA-F6F121A8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05972-13AA-4146-98EF-1BF48068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643A1-B725-4A6A-B60C-A0FBCC05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46EA-5F84-459C-9D68-70AA2442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3EC4-0278-463C-802A-CC6F8028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F7627-A201-429E-BB43-84D2F4E3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F3D47-C696-420F-9A8E-0D2BF186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89743-E500-4200-8CE0-63644572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CDE51-6E86-4C41-97CB-90644552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FEFAF-6D7D-42C0-B4F0-6E9FB18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486D-4534-4CE2-B586-7F441F37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A7DFB-FC13-4ED1-93F6-B69FA49A1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F9CAD-C264-43FF-8362-C6577728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0E700-7031-425A-B538-D75954FA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6CB2-3490-4D75-A6EA-496F82D3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6C0F-38F2-4238-B1CD-CED827DB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BCF8C-782E-4EB2-A782-AE171C6A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EF79-B855-440A-AC67-7903414E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337A-F0F8-4C7C-80DB-392092E8D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F3F4A-0802-4B5E-8717-3E447CF72E4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26D9-EB94-45B0-A14A-CAFC56597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C69E-9BA9-4317-8D38-7043D5E10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D39F-0943-45A7-A6EE-BF3843F3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canada/british-columbia/vancouver/ocean-water-in-vancouver-british-columbia-canada.jpg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yc.com/event-453466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 with waves&#10;&#10;Description automatically generated with medium confidence">
            <a:extLst>
              <a:ext uri="{FF2B5EF4-FFF2-40B4-BE49-F238E27FC236}">
                <a16:creationId xmlns:a16="http://schemas.microsoft.com/office/drawing/2014/main" id="{C404A858-1FFC-4E43-B99B-05E28140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761" y="6246373"/>
            <a:ext cx="6862762" cy="2897627"/>
          </a:xfrm>
          <a:prstGeom prst="rect">
            <a:avLst/>
          </a:prstGeom>
        </p:spPr>
      </p:pic>
      <p:pic>
        <p:nvPicPr>
          <p:cNvPr id="5" name="Picture 4" descr="A close-up of a whale&#10;&#10;Description automatically generated with low confidence">
            <a:extLst>
              <a:ext uri="{FF2B5EF4-FFF2-40B4-BE49-F238E27FC236}">
                <a16:creationId xmlns:a16="http://schemas.microsoft.com/office/drawing/2014/main" id="{2B972244-5F88-43D3-B4F7-EDB29B26E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198"/>
            <a:ext cx="6857999" cy="630657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E8D0C-DB2D-4E4D-B784-DA252E5FB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857250" y="4679951"/>
            <a:ext cx="1047750" cy="18942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CF628-9C92-424A-BB3B-A0F71C798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1600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25BADF-7F2A-41F9-9E2B-A22349D92265}"/>
              </a:ext>
            </a:extLst>
          </p:cNvPr>
          <p:cNvSpPr/>
          <p:nvPr/>
        </p:nvSpPr>
        <p:spPr>
          <a:xfrm>
            <a:off x="111826" y="2145416"/>
            <a:ext cx="2133600" cy="1969532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0FAC8-42D5-420A-9B32-7B68B3458EFF}"/>
              </a:ext>
            </a:extLst>
          </p:cNvPr>
          <p:cNvSpPr txBox="1"/>
          <p:nvPr/>
        </p:nvSpPr>
        <p:spPr>
          <a:xfrm>
            <a:off x="419801" y="2579977"/>
            <a:ext cx="1517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tencil" panose="040409050D0802020404" pitchFamily="82" charset="0"/>
              </a:rPr>
              <a:t>ALYC 2022 Whale Regatta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D9E51F-2ACC-4768-AEF3-C6DFA75B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00" y="3628143"/>
            <a:ext cx="28003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90A5A11D-47F6-4821-A57E-8B7AC78580B1}"/>
              </a:ext>
            </a:extLst>
          </p:cNvPr>
          <p:cNvSpPr/>
          <p:nvPr/>
        </p:nvSpPr>
        <p:spPr>
          <a:xfrm rot="5400000">
            <a:off x="2772632" y="-1854928"/>
            <a:ext cx="2320797" cy="5910261"/>
          </a:xfrm>
          <a:prstGeom prst="diagStripe">
            <a:avLst>
              <a:gd name="adj" fmla="val 70861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419D8-1083-461B-95D2-5BF779159D52}"/>
              </a:ext>
            </a:extLst>
          </p:cNvPr>
          <p:cNvSpPr txBox="1"/>
          <p:nvPr/>
        </p:nvSpPr>
        <p:spPr>
          <a:xfrm rot="1275528">
            <a:off x="3336102" y="832129"/>
            <a:ext cx="313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tencil" panose="040409050D0802020404" pitchFamily="82" charset="0"/>
              </a:rPr>
              <a:t>March 26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0E9A8532-CC13-41F7-B6D2-0537E6745D41}"/>
              </a:ext>
            </a:extLst>
          </p:cNvPr>
          <p:cNvSpPr/>
          <p:nvPr/>
        </p:nvSpPr>
        <p:spPr>
          <a:xfrm>
            <a:off x="1178626" y="7256638"/>
            <a:ext cx="5596824" cy="1842765"/>
          </a:xfrm>
          <a:prstGeom prst="doubleWav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E1E3BF-AB45-45E7-B6D8-4B6118C1C7D7}"/>
              </a:ext>
            </a:extLst>
          </p:cNvPr>
          <p:cNvSpPr txBox="1"/>
          <p:nvPr/>
        </p:nvSpPr>
        <p:spPr>
          <a:xfrm>
            <a:off x="1711326" y="813984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tencil" panose="040409050D0802020404" pitchFamily="82" charset="0"/>
              </a:rPr>
              <a:t>To Register and NOR: </a:t>
            </a:r>
            <a:r>
              <a:rPr lang="en-US" dirty="0">
                <a:solidFill>
                  <a:schemeClr val="bg1"/>
                </a:solidFill>
                <a:latin typeface="Stencil" panose="040409050D0802020404" pitchFamily="8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https://alyc.com/event-4534662</a:t>
            </a:r>
            <a:endParaRPr lang="en-US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F971FC-E036-44EC-B1A5-903ECEBE4F00}"/>
              </a:ext>
            </a:extLst>
          </p:cNvPr>
          <p:cNvSpPr/>
          <p:nvPr/>
        </p:nvSpPr>
        <p:spPr>
          <a:xfrm>
            <a:off x="5262114" y="2151894"/>
            <a:ext cx="1366146" cy="1185181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23DD7-5E01-43C2-89CA-D5E400E69A87}"/>
              </a:ext>
            </a:extLst>
          </p:cNvPr>
          <p:cNvSpPr txBox="1"/>
          <p:nvPr/>
        </p:nvSpPr>
        <p:spPr>
          <a:xfrm>
            <a:off x="4878387" y="24296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tencil" panose="040409050D0802020404" pitchFamily="82" charset="0"/>
              </a:rPr>
              <a:t>All PHRF RACERS 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62BF73C5-06A2-428D-885A-169A524AE0F5}"/>
              </a:ext>
            </a:extLst>
          </p:cNvPr>
          <p:cNvSpPr/>
          <p:nvPr/>
        </p:nvSpPr>
        <p:spPr>
          <a:xfrm>
            <a:off x="357165" y="6004064"/>
            <a:ext cx="5143500" cy="2048093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B802EE-7A11-4212-B26E-C39EAE8AD96C}"/>
              </a:ext>
            </a:extLst>
          </p:cNvPr>
          <p:cNvSpPr txBox="1"/>
          <p:nvPr/>
        </p:nvSpPr>
        <p:spPr>
          <a:xfrm>
            <a:off x="74427" y="6154259"/>
            <a:ext cx="4904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  <a:t>THE WHALE REGATTA Sponsored by The American Legion Yacht Club</a:t>
            </a:r>
            <a:b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  <a:t>The “Whale Regatta” is dedicated to the</a:t>
            </a:r>
            <a:b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  <a:t>annual migration of whales</a:t>
            </a:r>
            <a:b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  <a:t>The race will start and finish in the vicinity</a:t>
            </a:r>
            <a:b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Bernard MT Condensed" panose="02050806060905020404" pitchFamily="18" charset="0"/>
                <a:cs typeface="Aharoni" panose="020B0604020202020204" pitchFamily="2" charset="-79"/>
              </a:rPr>
              <a:t>of the Newport Pier</a:t>
            </a:r>
          </a:p>
        </p:txBody>
      </p:sp>
    </p:spTree>
    <p:extLst>
      <p:ext uri="{BB962C8B-B14F-4D97-AF65-F5344CB8AC3E}">
        <p14:creationId xmlns:p14="http://schemas.microsoft.com/office/powerpoint/2010/main" val="408563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61</Words>
  <Application>Microsoft Office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Bernard MT Condensed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Kimberly Lynn</dc:creator>
  <cp:lastModifiedBy>Perez, Kimberly Lynn</cp:lastModifiedBy>
  <cp:revision>2</cp:revision>
  <dcterms:created xsi:type="dcterms:W3CDTF">2022-02-11T21:13:09Z</dcterms:created>
  <dcterms:modified xsi:type="dcterms:W3CDTF">2022-02-11T22:15:39Z</dcterms:modified>
</cp:coreProperties>
</file>